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Ubuntu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Ubuntu-bold.fntdata"/><Relationship Id="rId12" Type="http://schemas.openxmlformats.org/officeDocument/2006/relationships/slide" Target="slides/slide8.xml"/><Relationship Id="rId34" Type="http://schemas.openxmlformats.org/officeDocument/2006/relationships/font" Target="fonts/Ubuntu-regular.fntdata"/><Relationship Id="rId15" Type="http://schemas.openxmlformats.org/officeDocument/2006/relationships/slide" Target="slides/slide11.xml"/><Relationship Id="rId37" Type="http://schemas.openxmlformats.org/officeDocument/2006/relationships/font" Target="fonts/Ubuntu-boldItalic.fntdata"/><Relationship Id="rId14" Type="http://schemas.openxmlformats.org/officeDocument/2006/relationships/slide" Target="slides/slide10.xml"/><Relationship Id="rId36" Type="http://schemas.openxmlformats.org/officeDocument/2006/relationships/font" Target="fonts/Ubuntu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b0a91c67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b0a91c6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Framework specific implementations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Specific handlers for other levels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NullLogger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1d1fdf0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1d1fdf0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It started with an idea to add a simplified layer on top of Lucene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0a91c67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b0a91c67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Lucene is the source engine of 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8a20640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8a20640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ES - </a:t>
            </a:r>
            <a:r>
              <a:rPr lang="nl" sz="1200">
                <a:solidFill>
                  <a:srgbClr val="343741"/>
                </a:solidFill>
                <a:highlight>
                  <a:srgbClr val="FFFFFF"/>
                </a:highlight>
              </a:rPr>
              <a:t>Elasticsearch is a distributed, JSON-based search and analytics engine.</a:t>
            </a:r>
            <a:endParaRPr sz="12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200"/>
              <a:buChar char="-"/>
            </a:pPr>
            <a:r>
              <a:rPr lang="nl" sz="1200">
                <a:solidFill>
                  <a:srgbClr val="343741"/>
                </a:solidFill>
                <a:highlight>
                  <a:srgbClr val="FFFFFF"/>
                </a:highlight>
              </a:rPr>
              <a:t>Logstash - Logstash is a dynamic data collection pipeline with an extensible plugin ecosystem.</a:t>
            </a:r>
            <a:endParaRPr sz="1200">
              <a:solidFill>
                <a:srgbClr val="343741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741"/>
              </a:buClr>
              <a:buSzPts val="1200"/>
              <a:buChar char="-"/>
            </a:pPr>
            <a:r>
              <a:rPr lang="nl" sz="1200">
                <a:solidFill>
                  <a:srgbClr val="343741"/>
                </a:solidFill>
                <a:highlight>
                  <a:srgbClr val="FFFFFF"/>
                </a:highlight>
              </a:rPr>
              <a:t>Kibana - Kibana is the window into the Elastic Stack. Explore your data and manage the stack.</a:t>
            </a:r>
            <a:endParaRPr sz="1200">
              <a:solidFill>
                <a:srgbClr val="34374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8a206409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8a206409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Logstash is fairly heavy / java based system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You need to run that on each node to ship logs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Beats is a platform for lightweight shippers that send data from edge machines.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8a206409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8a206409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Do we call it BELK? BLEK? ELKB?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8a206409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8a206409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Beats: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collectie en logshipping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Logstash: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processing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Elasticsearch: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Data storage index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Kibana: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UI only visualization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d1fdf0f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1d1fdf0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Trololol Yolo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1d1fdf0f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1d1fdf0f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Missing Enterprise search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b0a91c67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b0a91c67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nl"/>
              <a:t>Paid services like SIEM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7328fd81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7328fd81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Software development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voorheen DynaCommerce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Architecture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EventSourcing/CQRS/DDD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001fffa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001fffa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Configuration settings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Heap-size / memory usage (2G)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vm.max_map_count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b0a91c67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b0a91c67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Response Elasticsearch 7.0.1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0a91c67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0a91c67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Configuration file for ES endpoint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b0a91c67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b0a91c67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b0a91c67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b0a91c67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Filebeat modules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filebeat modules enable auditd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Apache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Auditd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Elasticsearch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haproxy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Iptables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Kafka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Kibana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Logstash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MongoDB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MySQL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Nginx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PostgreSQL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Redis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System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Traefik module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1a7995d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1a7995d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Filebeat modules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filebeat modules enable auditd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Apache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Auditd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Elasticsearch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haproxy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Iptables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Kafka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Kibana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Logstash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MongoDB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MySQL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Nginx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PostgreSQL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Redis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System module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Traefik module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b0a91c67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b0a91c67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b0a91c67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b0a91c67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a032746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a032746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b0a91c67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b0a91c67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8ed62c9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8ed62c9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Who heard about ELK before?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Know something about logging in PHP / PSR-3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a206409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a206409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7328fd81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7328fd81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8a206409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8a206409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Wie logt er?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Wie kijkt er nooit naar zn logs?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Wie logt er uberhaupt niet?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b0a91c6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b0a91c6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Other language frameworks:</a:t>
            </a:r>
            <a:br>
              <a:rPr lang="nl"/>
            </a:br>
            <a:r>
              <a:rPr lang="nl"/>
              <a:t>NLog</a:t>
            </a:r>
            <a:br>
              <a:rPr lang="nl"/>
            </a:br>
            <a:r>
              <a:rPr lang="nl"/>
              <a:t>Log4J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8a206409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8a206409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b0a91c67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b0a91c67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nl"/>
              <a:t>Framework specific implementations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5200"/>
              <a:buFont typeface="Ubuntu"/>
              <a:buNone/>
              <a:defRPr sz="52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5200"/>
              <a:buFont typeface="Ubuntu"/>
              <a:buNone/>
              <a:defRPr sz="52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5200"/>
              <a:buFont typeface="Ubuntu"/>
              <a:buNone/>
              <a:defRPr sz="52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5200"/>
              <a:buFont typeface="Ubuntu"/>
              <a:buNone/>
              <a:defRPr sz="52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5200"/>
              <a:buFont typeface="Ubuntu"/>
              <a:buNone/>
              <a:defRPr sz="52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5200"/>
              <a:buFont typeface="Ubuntu"/>
              <a:buNone/>
              <a:defRPr sz="52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5200"/>
              <a:buFont typeface="Ubuntu"/>
              <a:buNone/>
              <a:defRPr sz="52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5200"/>
              <a:buFont typeface="Ubuntu"/>
              <a:buNone/>
              <a:defRPr sz="52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5200"/>
              <a:buFont typeface="Ubuntu"/>
              <a:buNone/>
              <a:defRPr sz="52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56" name="Google Shape;56;p11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3600"/>
              <a:buFont typeface="Ubuntu"/>
              <a:buNone/>
              <a:defRPr sz="36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1800"/>
              <a:buFont typeface="Ubuntu"/>
              <a:buChar char="●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○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■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●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○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■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●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○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671463"/>
              </a:buClr>
              <a:buSzPts val="1400"/>
              <a:buFont typeface="Ubuntu"/>
              <a:buChar char="■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1" name="Google Shape;21;p4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1" name="Google Shape;31;p6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36" name="Google Shape;36;p7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0" name="Google Shape;40;p8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B7B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1463"/>
              </a:solidFill>
            </a:endParaRPr>
          </a:p>
        </p:txBody>
      </p: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3855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8792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47" name="Google Shape;47;p9"/>
          <p:cNvSpPr txBox="1"/>
          <p:nvPr>
            <p:ph idx="3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91675" y="40842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2800"/>
              <a:buFont typeface="Ubuntu"/>
              <a:buNone/>
              <a:defRPr sz="2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71463"/>
              </a:buClr>
              <a:buSzPts val="1800"/>
              <a:buFont typeface="Ubuntu"/>
              <a:buChar char="●"/>
              <a:defRPr sz="1800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○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■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●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○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■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●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71463"/>
              </a:buClr>
              <a:buSzPts val="1400"/>
              <a:buFont typeface="Ubuntu"/>
              <a:buChar char="○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71463"/>
              </a:buClr>
              <a:buSzPts val="1400"/>
              <a:buFont typeface="Ubuntu"/>
              <a:buChar char="■"/>
              <a:defRPr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github.com/pimjanse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elastic.c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elastic.co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elastic.co" TargetMode="External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hyperlink" Target="https://github.com/pimjansen/talk-logging-made-easy" TargetMode="External"/><Relationship Id="rId5" Type="http://schemas.openxmlformats.org/officeDocument/2006/relationships/image" Target="../media/image34.png"/><Relationship Id="rId6" Type="http://schemas.openxmlformats.org/officeDocument/2006/relationships/hyperlink" Target="https://phpnl.slack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Logging made easy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11700" y="4530700"/>
            <a:ext cx="6855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rPr>
              <a:t>May 31</a:t>
            </a:r>
            <a:r>
              <a:rPr lang="nl">
                <a:solidFill>
                  <a:srgbClr val="671463"/>
                </a:solidFill>
                <a:latin typeface="Ubuntu"/>
                <a:ea typeface="Ubuntu"/>
                <a:cs typeface="Ubuntu"/>
                <a:sym typeface="Ubuntu"/>
              </a:rPr>
              <a:t>, 2019, Senet Eindhoven</a:t>
            </a:r>
            <a:endParaRPr>
              <a:solidFill>
                <a:srgbClr val="67146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7" name="Google Shape;127;p22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723"/>
            <a:ext cx="9141641" cy="50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496075" y="662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How did it start?</a:t>
            </a:r>
            <a:endParaRPr/>
          </a:p>
        </p:txBody>
      </p:sp>
      <p:sp>
        <p:nvSpPr>
          <p:cNvPr id="134" name="Google Shape;134;p23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075" y="864825"/>
            <a:ext cx="6598700" cy="23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496075" y="662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Evolving into</a:t>
            </a:r>
            <a:r>
              <a:rPr lang="nl"/>
              <a:t> Elasticsearch…</a:t>
            </a:r>
            <a:endParaRPr/>
          </a:p>
        </p:txBody>
      </p:sp>
      <p:sp>
        <p:nvSpPr>
          <p:cNvPr id="141" name="Google Shape;141;p24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900" y="2271700"/>
            <a:ext cx="3412193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496075" y="662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It grew with Logstash and Kibana</a:t>
            </a:r>
            <a:endParaRPr/>
          </a:p>
        </p:txBody>
      </p:sp>
      <p:sp>
        <p:nvSpPr>
          <p:cNvPr id="148" name="Google Shape;148;p25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3713" y="1639711"/>
            <a:ext cx="5145318" cy="27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496075" y="662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Then we dropped a Beat on ELK</a:t>
            </a:r>
            <a:endParaRPr/>
          </a:p>
        </p:txBody>
      </p:sp>
      <p:sp>
        <p:nvSpPr>
          <p:cNvPr id="155" name="Google Shape;155;p26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188" y="1656750"/>
            <a:ext cx="2749624" cy="274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496075" y="662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So, where did that leave ELK?</a:t>
            </a:r>
            <a:endParaRPr/>
          </a:p>
        </p:txBody>
      </p:sp>
      <p:sp>
        <p:nvSpPr>
          <p:cNvPr id="162" name="Google Shape;162;p27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825" y="1656750"/>
            <a:ext cx="5082340" cy="27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496075" y="662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The Elastic Stack</a:t>
            </a:r>
            <a:endParaRPr b="1"/>
          </a:p>
        </p:txBody>
      </p:sp>
      <p:sp>
        <p:nvSpPr>
          <p:cNvPr id="169" name="Google Shape;169;p28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424" y="2000251"/>
            <a:ext cx="6771149" cy="21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225" y="995050"/>
            <a:ext cx="9179226" cy="29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0" y="681700"/>
            <a:ext cx="914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/>
              <a:t>Use cases</a:t>
            </a:r>
            <a:endParaRPr b="1"/>
          </a:p>
        </p:txBody>
      </p:sp>
      <p:sp>
        <p:nvSpPr>
          <p:cNvPr id="182" name="Google Shape;182;p30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200" y="153761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912" y="153761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5437" y="153761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4312" y="153761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8205" y="302321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0895" y="302320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4505" y="3023203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17305" y="3023203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909220" y="2077148"/>
            <a:ext cx="609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Ubuntu"/>
                <a:ea typeface="Ubuntu"/>
                <a:cs typeface="Ubuntu"/>
                <a:sym typeface="Ubuntu"/>
              </a:rPr>
              <a:t>Logs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2913340" y="2077148"/>
            <a:ext cx="143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Ubuntu"/>
                <a:ea typeface="Ubuntu"/>
                <a:cs typeface="Ubuntu"/>
                <a:sym typeface="Ubuntu"/>
              </a:rPr>
              <a:t>Infrastructure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5425507" y="2077148"/>
            <a:ext cx="143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Ubuntu"/>
                <a:ea typeface="Ubuntu"/>
                <a:cs typeface="Ubuntu"/>
                <a:sym typeface="Ubuntu"/>
              </a:rPr>
              <a:t>APM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869762" y="3555700"/>
            <a:ext cx="143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Ubuntu"/>
                <a:ea typeface="Ubuntu"/>
                <a:cs typeface="Ubuntu"/>
                <a:sym typeface="Ubuntu"/>
              </a:rPr>
              <a:t>Maps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7425425" y="2077148"/>
            <a:ext cx="143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Ubuntu"/>
                <a:ea typeface="Ubuntu"/>
                <a:cs typeface="Ubuntu"/>
                <a:sym typeface="Ubuntu"/>
              </a:rPr>
              <a:t>Uptime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3235187" y="3555700"/>
            <a:ext cx="143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Ubuntu"/>
                <a:ea typeface="Ubuntu"/>
                <a:cs typeface="Ubuntu"/>
                <a:sym typeface="Ubuntu"/>
              </a:rPr>
              <a:t>SIEM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5180147" y="3555700"/>
            <a:ext cx="143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Ubuntu"/>
                <a:ea typeface="Ubuntu"/>
                <a:cs typeface="Ubuntu"/>
                <a:sym typeface="Ubuntu"/>
              </a:rPr>
              <a:t>Site Search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7275450" y="3555700"/>
            <a:ext cx="1438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">
                <a:latin typeface="Ubuntu"/>
                <a:ea typeface="Ubuntu"/>
                <a:cs typeface="Ubuntu"/>
                <a:sym typeface="Ubuntu"/>
              </a:rPr>
              <a:t>App search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-1725" y="2299623"/>
            <a:ext cx="243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Ubuntu"/>
                <a:ea typeface="Ubuntu"/>
                <a:cs typeface="Ubuntu"/>
                <a:sym typeface="Ubuntu"/>
              </a:rPr>
              <a:t>Fast and scalable logging that won't quit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2307950" y="2299623"/>
            <a:ext cx="243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Ubuntu"/>
                <a:ea typeface="Ubuntu"/>
                <a:cs typeface="Ubuntu"/>
                <a:sym typeface="Ubuntu"/>
              </a:rPr>
              <a:t>Monitor and visualize your system metrics.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4514475" y="2299623"/>
            <a:ext cx="243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Ubuntu"/>
                <a:ea typeface="Ubuntu"/>
                <a:cs typeface="Ubuntu"/>
                <a:sym typeface="Ubuntu"/>
              </a:rPr>
              <a:t>Get insight into your application performance.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6656425" y="2299623"/>
            <a:ext cx="243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Ubuntu"/>
                <a:ea typeface="Ubuntu"/>
                <a:cs typeface="Ubuntu"/>
                <a:sym typeface="Ubuntu"/>
              </a:rPr>
              <a:t>Monitor and react to availability issues across your apps and services.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6613350" y="3790988"/>
            <a:ext cx="243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Ubuntu"/>
                <a:ea typeface="Ubuntu"/>
                <a:cs typeface="Ubuntu"/>
                <a:sym typeface="Ubuntu"/>
              </a:rPr>
              <a:t>Search across documents, geo data, and more.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4709025" y="3791000"/>
            <a:ext cx="2116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Ubuntu"/>
                <a:ea typeface="Ubuntu"/>
                <a:cs typeface="Ubuntu"/>
                <a:sym typeface="Ubuntu"/>
              </a:rPr>
              <a:t>Easily create a great search experience for your site.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2307960" y="3790975"/>
            <a:ext cx="243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Ubuntu"/>
                <a:ea typeface="Ubuntu"/>
                <a:cs typeface="Ubuntu"/>
                <a:sym typeface="Ubuntu"/>
              </a:rPr>
              <a:t>Interactive investigation at speed and scale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-1715" y="3790988"/>
            <a:ext cx="2431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Ubuntu"/>
                <a:ea typeface="Ubuntu"/>
                <a:cs typeface="Ubuntu"/>
                <a:sym typeface="Ubuntu"/>
              </a:rPr>
              <a:t>Explore location data in real time alongside your other Elasticsearch data.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Elastic Stack - Licensing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3">
            <a:alphaModFix/>
          </a:blip>
          <a:srcRect b="26166" l="0" r="-1657" t="0"/>
          <a:stretch/>
        </p:blipFill>
        <p:spPr>
          <a:xfrm>
            <a:off x="455500" y="1210250"/>
            <a:ext cx="7336849" cy="28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Who is that weird guy talking to me?!</a:t>
            </a:r>
            <a:endParaRPr/>
          </a:p>
        </p:txBody>
      </p:sp>
      <p:sp>
        <p:nvSpPr>
          <p:cNvPr id="72" name="Google Shape;72;p14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325" y="1889500"/>
            <a:ext cx="2102525" cy="21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4036225" y="1889500"/>
            <a:ext cx="4697100" cy="21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latin typeface="Ubuntu"/>
                <a:ea typeface="Ubuntu"/>
                <a:cs typeface="Ubuntu"/>
                <a:sym typeface="Ubuntu"/>
              </a:rPr>
              <a:t>Pim Jansen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1800">
                <a:latin typeface="Ubuntu"/>
                <a:ea typeface="Ubuntu"/>
                <a:cs typeface="Ubuntu"/>
                <a:sym typeface="Ubuntu"/>
              </a:rPr>
              <a:t>Software Architect Senet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nl">
                <a:latin typeface="Ubuntu"/>
                <a:ea typeface="Ubuntu"/>
                <a:cs typeface="Ubuntu"/>
                <a:sym typeface="Ubuntu"/>
              </a:rPr>
              <a:t>Maintainer Faker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nl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https://github.com/pimjansen</a:t>
            </a:r>
            <a:r>
              <a:rPr lang="nl"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Elastic Stack - Installation Elasticsearch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Download via </a:t>
            </a:r>
            <a:r>
              <a:rPr lang="nl" u="sng">
                <a:solidFill>
                  <a:schemeClr val="hlink"/>
                </a:solidFill>
                <a:hlinkClick r:id="rId3"/>
              </a:rPr>
              <a:t>www.elastic.co</a:t>
            </a:r>
            <a:r>
              <a:rPr lang="nl"/>
              <a:t> for DEB/RPM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Install via yum or apt</a:t>
            </a:r>
            <a:br>
              <a:rPr lang="nl"/>
            </a:br>
            <a:r>
              <a:rPr lang="nl">
                <a:solidFill>
                  <a:schemeClr val="dk2"/>
                </a:solidFill>
              </a:rPr>
              <a:t>sudo yum install ./my-elastic-package.rpm</a:t>
            </a:r>
            <a:br>
              <a:rPr lang="nl">
                <a:solidFill>
                  <a:srgbClr val="FFFFFF"/>
                </a:solidFill>
                <a:highlight>
                  <a:srgbClr val="000000"/>
                </a:highlight>
              </a:rPr>
            </a:br>
            <a:r>
              <a:rPr lang="nl">
                <a:solidFill>
                  <a:schemeClr val="dk2"/>
                </a:solidFill>
              </a:rPr>
              <a:t>sudo apt install ./my-elastic-package.deb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Start service</a:t>
            </a:r>
            <a:br>
              <a:rPr lang="nl"/>
            </a:br>
            <a:r>
              <a:rPr lang="nl">
                <a:solidFill>
                  <a:schemeClr val="dk2"/>
                </a:solidFill>
              </a:rPr>
              <a:t>systemctl start elasticsearch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Verify</a:t>
            </a:r>
            <a:br>
              <a:rPr lang="nl"/>
            </a:br>
            <a:r>
              <a:rPr lang="nl">
                <a:solidFill>
                  <a:schemeClr val="dk2"/>
                </a:solidFill>
              </a:rPr>
              <a:t>curl http://localhost:9200</a:t>
            </a:r>
            <a:br>
              <a:rPr lang="nl">
                <a:solidFill>
                  <a:srgbClr val="B7B7B7"/>
                </a:solidFill>
              </a:rPr>
            </a:br>
            <a:endParaRPr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Elastic Stack - Installation Elasticsearch</a:t>
            </a:r>
            <a:endParaRPr/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1625"/>
            <a:ext cx="6800075" cy="39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Elastic Stack - Installation Kibana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Download via </a:t>
            </a:r>
            <a:r>
              <a:rPr lang="nl" u="sng">
                <a:solidFill>
                  <a:schemeClr val="hlink"/>
                </a:solidFill>
                <a:hlinkClick r:id="rId3"/>
              </a:rPr>
              <a:t>www.elastic.co</a:t>
            </a:r>
            <a:r>
              <a:rPr lang="nl"/>
              <a:t> for DEB/RPM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Install via yum or apt</a:t>
            </a:r>
            <a:br>
              <a:rPr lang="nl"/>
            </a:br>
            <a:r>
              <a:rPr lang="nl">
                <a:solidFill>
                  <a:schemeClr val="dk2"/>
                </a:solidFill>
              </a:rPr>
              <a:t>sudo yum install ./my-elastic-package.rpm</a:t>
            </a:r>
            <a:br>
              <a:rPr lang="nl">
                <a:solidFill>
                  <a:srgbClr val="999999"/>
                </a:solidFill>
              </a:rPr>
            </a:br>
            <a:r>
              <a:rPr lang="nl">
                <a:solidFill>
                  <a:schemeClr val="dk2"/>
                </a:solidFill>
              </a:rPr>
              <a:t>sudo apt install ./my-elastic-package.deb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Start service</a:t>
            </a:r>
            <a:br>
              <a:rPr lang="nl"/>
            </a:br>
            <a:r>
              <a:rPr lang="nl">
                <a:solidFill>
                  <a:schemeClr val="dk2"/>
                </a:solidFill>
              </a:rPr>
              <a:t>systemctl start kibana</a:t>
            </a:r>
            <a:br>
              <a:rPr lang="nl">
                <a:solidFill>
                  <a:srgbClr val="FFFFFF"/>
                </a:solidFill>
                <a:highlight>
                  <a:srgbClr val="000000"/>
                </a:highlight>
              </a:rPr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Verify at http://&lt;your-server-ip&gt;:5601</a:t>
            </a:r>
            <a:br>
              <a:rPr lang="nl">
                <a:solidFill>
                  <a:srgbClr val="B7B7B7"/>
                </a:solidFill>
              </a:rPr>
            </a:br>
            <a:endParaRPr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Elastic Stack - Installation Kibana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8950"/>
            <a:ext cx="7391198" cy="40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Elastic Stack - Installation Beats</a:t>
            </a:r>
            <a:endParaRPr/>
          </a:p>
        </p:txBody>
      </p:sp>
      <p:sp>
        <p:nvSpPr>
          <p:cNvPr id="242" name="Google Shape;24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Download via </a:t>
            </a:r>
            <a:r>
              <a:rPr lang="nl" u="sng">
                <a:solidFill>
                  <a:schemeClr val="hlink"/>
                </a:solidFill>
                <a:hlinkClick r:id="rId3"/>
              </a:rPr>
              <a:t>www.elastic.co</a:t>
            </a:r>
            <a:r>
              <a:rPr lang="nl"/>
              <a:t> for DEB/RPM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Install via yum or apt</a:t>
            </a:r>
            <a:br>
              <a:rPr lang="nl"/>
            </a:br>
            <a:r>
              <a:rPr lang="nl">
                <a:solidFill>
                  <a:schemeClr val="dk2"/>
                </a:solidFill>
              </a:rPr>
              <a:t>sudo yum install ./my-elastic-package.rpm</a:t>
            </a:r>
            <a:br>
              <a:rPr lang="nl">
                <a:solidFill>
                  <a:schemeClr val="dk2"/>
                </a:solidFill>
              </a:rPr>
            </a:br>
            <a:r>
              <a:rPr lang="nl">
                <a:solidFill>
                  <a:schemeClr val="dk2"/>
                </a:solidFill>
              </a:rPr>
              <a:t>sudo apt install ./my-elastic-package.deb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Start service</a:t>
            </a:r>
            <a:br>
              <a:rPr lang="nl"/>
            </a:br>
            <a:r>
              <a:rPr lang="nl">
                <a:solidFill>
                  <a:schemeClr val="dk2"/>
                </a:solidFill>
              </a:rPr>
              <a:t>systemctl start filebeat</a:t>
            </a:r>
            <a:br>
              <a:rPr lang="nl">
                <a:solidFill>
                  <a:srgbClr val="FFFFFF"/>
                </a:solidFill>
                <a:highlight>
                  <a:srgbClr val="000000"/>
                </a:highlight>
              </a:rPr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Configure parsers + modules</a:t>
            </a:r>
            <a:br>
              <a:rPr lang="nl">
                <a:solidFill>
                  <a:srgbClr val="B7B7B7"/>
                </a:solidFill>
              </a:rPr>
            </a:br>
            <a:endParaRPr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Elastic Stack - Beats types</a:t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l">
                <a:solidFill>
                  <a:srgbClr val="B7B7B7"/>
                </a:solidFill>
              </a:rPr>
            </a:br>
            <a:endParaRPr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25" y="1271525"/>
            <a:ext cx="17145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050" y="1095891"/>
            <a:ext cx="18669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8225" y="1009948"/>
            <a:ext cx="179070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5277" y="1204863"/>
            <a:ext cx="22479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7">
            <a:alphaModFix/>
          </a:blip>
          <a:srcRect b="0" l="0" r="10063" t="2190"/>
          <a:stretch/>
        </p:blipFill>
        <p:spPr>
          <a:xfrm>
            <a:off x="7130901" y="1319150"/>
            <a:ext cx="201310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13238" y="2862213"/>
            <a:ext cx="20478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08730" y="2799334"/>
            <a:ext cx="2105025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25" y="2758025"/>
            <a:ext cx="2426875" cy="23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1735" y="1095900"/>
            <a:ext cx="2047875" cy="2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1364551"/>
            <a:ext cx="266775" cy="15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Elastic Stack - High load</a:t>
            </a:r>
            <a:endParaRPr/>
          </a:p>
        </p:txBody>
      </p:sp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l">
                <a:solidFill>
                  <a:srgbClr val="B7B7B7"/>
                </a:solidFill>
              </a:rPr>
            </a:br>
            <a:endParaRPr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75" y="1092875"/>
            <a:ext cx="5350766" cy="39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Elastic Stack - Benchmark</a:t>
            </a:r>
            <a:endParaRPr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l">
                <a:solidFill>
                  <a:srgbClr val="B7B7B7"/>
                </a:solidFill>
              </a:rPr>
            </a:br>
            <a:endParaRPr>
              <a:solidFill>
                <a:srgbClr val="B7B7B7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6772276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Demo</a:t>
            </a:r>
            <a:endParaRPr/>
          </a:p>
        </p:txBody>
      </p:sp>
      <p:sp>
        <p:nvSpPr>
          <p:cNvPr id="278" name="Google Shape;278;p40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1"/>
          <p:cNvSpPr txBox="1"/>
          <p:nvPr>
            <p:ph type="title"/>
          </p:nvPr>
        </p:nvSpPr>
        <p:spPr>
          <a:xfrm>
            <a:off x="311700" y="1179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Thank you!</a:t>
            </a:r>
            <a:endParaRPr/>
          </a:p>
        </p:txBody>
      </p:sp>
      <p:sp>
        <p:nvSpPr>
          <p:cNvPr id="284" name="Google Shape;284;p41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350" y="2190713"/>
            <a:ext cx="699275" cy="6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1"/>
          <p:cNvSpPr txBox="1"/>
          <p:nvPr/>
        </p:nvSpPr>
        <p:spPr>
          <a:xfrm>
            <a:off x="718525" y="2297350"/>
            <a:ext cx="4416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u="sng">
                <a:solidFill>
                  <a:schemeClr val="accent5"/>
                </a:solidFill>
                <a:hlinkClick r:id="rId4"/>
              </a:rPr>
              <a:t>https://github.com/pimjansen/talk-logging-made-easy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1375" y="3262925"/>
            <a:ext cx="1395226" cy="78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/>
        </p:nvSpPr>
        <p:spPr>
          <a:xfrm>
            <a:off x="718513" y="3412325"/>
            <a:ext cx="4416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" u="sng">
                <a:solidFill>
                  <a:schemeClr val="hlink"/>
                </a:solidFill>
                <a:hlinkClick r:id="rId6"/>
              </a:rPr>
              <a:t>https://phpnl.slack.com</a:t>
            </a:r>
            <a:r>
              <a:rPr lang="nl"/>
              <a:t>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Before we start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Some basic knowledge of Elasticsearch 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Comfortable with a linux terminal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Here we go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Why and what do we log?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How do we log with PHP?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The Elastic Stack</a:t>
            </a:r>
            <a:br>
              <a:rPr lang="nl"/>
            </a:br>
            <a:r>
              <a:rPr lang="nl"/>
              <a:t>	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Hosting</a:t>
            </a:r>
            <a:br>
              <a:rPr lang="nl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Basic installation</a:t>
            </a:r>
            <a:br>
              <a:rPr lang="nl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l"/>
              <a:t>Usage</a:t>
            </a:r>
            <a:br>
              <a:rPr lang="nl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125"/>
            <a:ext cx="9144001" cy="51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Why and what do we log?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What do you want to know of your system?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What are your users doing?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Tracking errors before end users complain</a:t>
            </a:r>
            <a:br>
              <a:rPr lang="nl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How do we log with PHP?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PSR-3 LoggerInterface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Monolog / Analog / Log4PHP</a:t>
            </a:r>
            <a:br>
              <a:rPr lang="nl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Log levels</a:t>
            </a:r>
            <a:br>
              <a:rPr lang="nl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081"/>
            <a:ext cx="6667500" cy="500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Implementing</a:t>
            </a:r>
            <a:r>
              <a:rPr lang="nl"/>
              <a:t> a basic logger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nl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2" type="title"/>
          </p:nvPr>
        </p:nvSpPr>
        <p:spPr>
          <a:xfrm>
            <a:off x="496075" y="4558775"/>
            <a:ext cx="68733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97260"/>
            <a:ext cx="9144001" cy="3646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net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